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D7E8B7-AC9F-410A-8466-9557FEB6C6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152B-4962-412C-8C02-6587860223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Models of proposed mechanisms for mutant p53 gain-of-function Recent studies have suggested the following several mechanisms for mutant p53 gain-of-function. (A) Mutant p53 decreases transcriptional activities of p63 and p73 by binding to p63 and p73. (B) Mutant p53 regulates transcription of genes by interacting with other transcription factors. (C) Mutant p53 binds to DNA to regulate gene expression. (D) Mutant p53 interacts with other proteins to regulate their functions. (E) Mutant p53 influences the expression and processing of miRNAs.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0B9C19-75B5-40B8-90F0-6C6168280F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t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46, Issue 3, March 2014, Pages 170–179, </a:t>
            </a:r>
            <a:r>
              <a:rPr lang="en-US" altLang="en-US" sz="1000">
                <a:solidFill>
                  <a:srgbClr val="333333"/>
                </a:solidFill>
                <a:hlinkClick r:id="rId3"/>
              </a:rPr>
              <a:t>https://doi.org/10.1093/abbs/gmt144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Models of proposed mechanisms for mutant p53 gain-of-function Recent studies have suggested the following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Models of proposed mechanisms for mutant p53 gain-of-function Recent studies have suggested the following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2024-04-27T00:48:52Z</dcterms:modified>
</cp:coreProperties>
</file>