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A5F2A-F052-478B-8EC3-1F4452944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0585E-A272-4F3C-9C35-E38BD67032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 . 2.—  </a:t>
            </a:r>
            <a:r>
              <a:rPr lang="en-US" altLang="en-US">
                <a:latin typeface="Arial" pitchFamily="34" charset="0"/>
                <a:ea typeface="Arial" pitchFamily="34" charset="0"/>
              </a:rPr>
              <a:t> Maximum-likelihood neighbor-joining tree showing phylogenetic placement of the Streptococcus pneumoniae serotype 22F isolates of ST698 (purple) and ST433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677E7-D723-4A18-844C-F64DF88241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4, April 2016, Pages 1243–1251, </a:t>
            </a:r>
            <a:r>
              <a:rPr lang="en-US" altLang="en-US" sz="1000">
                <a:solidFill>
                  <a:srgbClr val="333333"/>
                </a:solidFill>
                <a:hlinkClick r:id="rId3"/>
              </a:rPr>
              <a:t>https://doi.org/10.1093/gbe/evw066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 . 2.—  </a:t>
            </a:r>
            <a:r>
              <a:rPr lang="en-US" altLang="en-US" b="0"/>
              <a:t>Maximum-likelihood neighbor-joining tree showing phylogenetic placement of the Streptococcus pneumoniae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 ig . 2.—  Maximum-likelihood neighbor-joining tree showing phylogenetic placement of the Streptococcus pneumoniae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2024-04-26T12:50:06Z</dcterms:modified>
</cp:coreProperties>
</file>