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2033D-D035-4EA7-90EC-E4C3874798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B02CC8-D6DE-46E8-A343-5FC939781F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Instrumental conditioning. (a) S, A, and B are 3 groups of 50 randomly chosen neurons (out of 1000) that correspond to the representation of an input stimulus and 2 (nonantagonistic) motor responses, respectively. Each trial consists of the presentation of a stimulus that fires neurons in group S (simulated by injecting a superthreshold current). Spikes in groups A and B are counted during the 20-ms window after the stimulation. The network is said to produce response A if group A fires more spikes than group B, and vice versa. Rewarding response A is simulated by the increase of the extracellular concentration of DA d (as in Fig. 1b) with a delay of up to 1 s. In (b) and (c), the first 400 trials delivered every 10 s reinforce response A. The higher probability of response A to stimulation S results from the increase of the averaged strength of synaptic input from neurons S to neurons A. The relationship reverses when response B is rewarded (trials 401–800). Notice that while the network does not know the identity of neurons in A and B, or what is rewarded, the appropriate stimulus–response relationship is reinforced.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C9947-59FD-4CDC-A444-E7DB27495E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2443–2452,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Instrumental conditioning. (a) S, A, and B are 3 groups of 50 randomly chosen neurons (out of 1000)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Instrumental conditioning. (a) S, A, and B are 3 groups of 50 randomly chosen neurons (out of 1000)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2024-04-26T06:36:33Z</dcterms:modified>
</cp:coreProperties>
</file>