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0181B8-5ECE-40E2-A74E-68B7EF1C829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417118-35F8-45CE-BF05-4FD0F46672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9. Phase responses of a Darwin VIII subject following conditioning. Each panel shows the distribution of phases in areas V4D, V4H, V4R, S, IT and C during approaches to a target (red diamond) in the presence of a distracter (red square). Shown in the panel for each neural area is the proportion of neuronal units at a particular phase, where phase is shown along the y-axis with a range of 0 to 2π, and a gray scale for the marks denotes the proportion of neuronal units at a specific phase (white represents no neuronal units, black represents the maximal proportion of neuronal units). Time-steps are shown along the x-axis. The scale was normalized for each neural area shown such that the black marks indicated the maximum proportion for that area. (A) Approaches by an intact Darwin VIII subject. (B) Approaches by a Darwin VIII subject in which inter-areal reentrant connections were lesioned following conditioning.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2808E-36C7-4394-80AA-1AD3FC27A4A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1185–1199, </a:t>
            </a:r>
            <a:r>
              <a:rPr lang="en-US" altLang="en-US" sz="1000">
                <a:solidFill>
                  <a:srgbClr val="333333"/>
                </a:solidFill>
                <a:hlinkClick r:id="rId3"/>
              </a:rPr>
              <a:t>https://doi.org/10.1093/cercor/bhh079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9. Phase responses of a Darwin VIII subject following conditioning. Each panel shows the distribution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9. Phase responses of a Darwin VIII subject following conditioning. Each panel shows the distribution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2024-04-26T03:03:12Z</dcterms:modified>
</cp:coreProperties>
</file>