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9111D-7218-44E7-BEA0-3B43CA8838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AEDBFB-3F6D-442F-9AC3-EB8B2C6873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Normalized post-ischemic ACh response (a) and SNP response (b) in the hearts (from left to right): untreated, given 100 μM 5HD as the continuous (5HD-C) or the early treatment (5HD-E) or continuously treated with 0.6 μM glibenclamide or 25 μM HMR-1098. Open, filled, cross-lined, hatched-rising to left, hatched-rising to right, crosshatched, horizontally lined, and vertically lined columns represent: sham, 30-min IR, IR+SOD, IR+l-NMMA, IR+oxyHb, ischemic preconditioning (IPC), diazoxide preconditioning (Dx-PC), and diazoxide given at the reperfusion (Dx-R), respectively. Data from the untreated sham-perfused group and sham groups perfused with SOD, l-NMMA, and oxyHb were pooled (untreated sham). Values are mean±S.E.M. See Table 2 for N in each group. *p&lt;0.05 vs. respective sham; #p&lt;0.05 vs. respective IR.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E4482F-68F0-495D-A58A-964DD54A57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2.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63, Issue 1, July 2004, Pages 118–129,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https://doi.org/10.1016/j.cardiores.2004.02.012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Normalized post-ischemic ACh response (a) and SNP response (b) in the hearts (from left to right): untreated,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Normalized post-ischemic ACh response (a) and SNP response (b) in the hearts (from left to right): untreated,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2024-04-26T01:02:54Z</dcterms:modified>
</cp:coreProperties>
</file>