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3470C5-3AC5-4ECB-BE53-AE28CBDDEC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CFFADE-6DE1-4037-8A97-F8E500167E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Each subject is represented by a dot. Accuracy on recombined pairs is an average of accuracy in the Unique Recombined and Common Recombined conditions. Prefrontal ERP amplitudes were measured in the 700–1000 ms postimulus latency window, averaged across scalp sites Fpz, Fp1 and Fp2 in the Common New and Common Recombined conditions. The thin diagonal line and r2 are drawn from the regression equation: Recombined accuracy (in percent) = 61 + 4.78 (Common New ERP amplitude in microvolts) – 3.51 (Common Recombined ERP amplitude).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D1E0B4-2D70-43F7-864B-133DDE2900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1180–1192, </a:t>
            </a:r>
            <a:r>
              <a:rPr lang="en-US" altLang="en-US" sz="1000">
                <a:solidFill>
                  <a:srgbClr val="333333"/>
                </a:solidFill>
                <a:hlinkClick r:id="rId3"/>
              </a:rPr>
              <a:t>https://doi.org/10.1093/cercor/12.11.1180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Each subject is represented by a dot. Accuracy on recombined pairs is an average of accuracy in the Unique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Each subject is represented by a dot. Accuracy on recombined pairs is an average of accuracy in the Unique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2024-04-26T16:07:29Z</dcterms:modified>
</cp:coreProperties>
</file>