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49EC9-FF19-4F7B-9B8B-E121435FF4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D2747-A7EB-4AA3-838C-2577B35206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E9E45-65B9-44DC-9B8B-CA62AA4D84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2024-04-26T19:42:13Z</dcterms:modified>
</cp:coreProperties>
</file>