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8D8765-5F28-40DB-BAE8-A1E470EDBC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10F8D3-3B25-4E2C-ABB8-92FBF46D6F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Live-trapping study area for marten, Glacier National Park, Montana.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1957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3C1451-49BD-4345-9FA1-160A18B18B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2307/13763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38, Issue 2, 27 May 1957, Pages 174–184,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https://doi.org/10.2307/1376307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Live-trapping study area for marten, Glacier National Park, Montana.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27300" y="1371600"/>
            <a:ext cx="409174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Live-trapping study area for marten, Glacier National Park, Montana.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2024-04-26T23:49:58Z</dcterms:modified>
</cp:coreProperties>
</file>