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441A3D-BF1A-49CA-A802-4A0C8C3AE5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92AEA-18FD-4082-B936-060F64BDC5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Mean apical and basilar branch number (top) and length (bottom) for unhandled, handled and restraint-stressed rats (n = 5 per group). Overall apical branch number and length were significantly reduced in stressed animals relative to both handled and unhandled animals, whereas basilar branch number and length did not vary across groups. Vertical bars represent SEM values. Asterisks (*) indicate significant differences relative to unhandled rats; daggers (†) indicate significant differences relative to handled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F3412-3E6A-47D9-BA64-26DDCD55C9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1714–1722, </a:t>
            </a:r>
            <a:r>
              <a:rPr lang="en-US" altLang="en-US" sz="1000">
                <a:solidFill>
                  <a:srgbClr val="333333"/>
                </a:solidFill>
                <a:hlinkClick r:id="rId3"/>
              </a:rPr>
              <a:t>https://doi.org/10.1093/cercor/bhi048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Mean apical and basilar branch number (top) and length (bottom) for unhandled, handled and restraint-stressed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Mean apical and basilar branch number (top) and length (bottom) for unhandled, handled and restraint-stressed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2024-04-27T03:40:32Z</dcterms:modified>
</cp:coreProperties>
</file>