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30BEE3-52D7-4E8C-BB9A-7E16BFE3B78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C71749-7511-4E14-A68D-CEAE391A33B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4CD720-2A18-48C6-BA3D-7CE2D35C6B4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2024-04-27T03:45:35Z</dcterms:modified>
</cp:coreProperties>
</file>