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7D8582-AB3C-4B9D-B0B8-15F663C955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C148C-824A-4A9E-A111-26947BFA9F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0E4673-C41D-48C8-8D5A-C80505D7C2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2024-04-27T03:48:09Z</dcterms:modified>
</cp:coreProperties>
</file>