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43B37E-3C86-4EE2-A364-8504B5C5AF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26FA77-4144-44A7-B46F-49EC7B76E9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22C82D-7540-4B09-A8D6-88F94B818D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2024-04-26T23:34:12Z</dcterms:modified>
</cp:coreProperties>
</file>