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78851F-16ED-447D-968D-953792EAA0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0DAACC-3115-4292-9151-B0A9B89310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Plasma concentrations of luteinizing hormone (LH) and follicle-stimulating hormone (FSH) at baseline, 3 months, 6 months, and 12 months in testosterone and placebo groups. Data presented are mean ± SEM. LH (top) and FSH (bottom) both decreased by month 3 in the testosterone group and remained significantly lower than the placebo group at month 12. *p &lt;.01; **p &lt;.001; ***p &lt;.0001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Gerontological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A61F8C-8DB5-4A12-9750-5A453EDE07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a/58.7.M6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58, Issue 7, July 2003, Pages M618–M625,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https://doi.org/10.1093/gerona/58.7.M618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Plasma concentrations of luteinizing hormone (LH) and follicle-stimulating hormone (FSH) at baseline, 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Plasma concentrations of luteinizing hormone (LH) and follicle-stimulating hormone (FSH) at baseline, 3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2024-04-26T08:38:11Z</dcterms:modified>
</cp:coreProperties>
</file>