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4B9E5-5C44-4A2F-9499-E497071B50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C44323-E5EF-4FAD-8BF8-FE5E97636F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Rats reliably discriminate between different synchronization configurations. Rats had to discriminate between artificial synchronization applied in different configurations (see Fig. 3). (A and B) Example learning curves for 2 rats. In every session, a completely new set of stimuli was constructed. (C) Average performance for 5 rats trained in this task. All of them showed reliable performance levels according to defined learning criteria. The group statistics (mean and 95% CIs) are shown in the graph on the right. Continuous line: 50% chance level. Dashed line: 65% learning criteria.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135E6-22B4-4EB0-B0DD-9E202BCB7B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2976–2986,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Rats reliably discriminate between different synchronization configurations. Rats had to discriminate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Rats reliably discriminate between different synchronization configurations. Rats had to discriminate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2024-04-26T04:28:08Z</dcterms:modified>
</cp:coreProperties>
</file>