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1D76F5-161A-40AD-8D64-E2AB84E978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E4FEB-49B4-4B5A-994A-68E3CD79D3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7B0EB-66D3-4BFB-A218-E079518E7D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2024-04-27T03:24:56Z</dcterms:modified>
</cp:coreProperties>
</file>