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A8231-82A3-40DF-AD72-AF664C340D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AA686-6D56-447C-87DC-F866CF5836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4E817-F648-4430-B3E8-AC8ADADEC5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2024-04-26T13:47:53Z</dcterms:modified>
</cp:coreProperties>
</file>