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DCB851-1D74-4B95-8D17-873D8535D6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8802B2-34BF-4A0B-BD42-2BB4C64D2B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07575F-9ECE-42F8-9374-5C510A8D17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2024-04-26T21:56:34Z</dcterms:modified>
</cp:coreProperties>
</file>