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7205D1-1415-4CB5-9464-4BB737833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CAB64-D8FC-4257-920B-0EC8B3D7A0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IPSCs onto layer 5 PNs are insensitive to cannabinoids. Group time course of IPSC amplitudes plotted as a percent of baseline illustrating the lack of DSI of inhibitory inputs evoked (A) from layer 5 or (B) from layer 2/3. IPSCs were evoked at a frequency of 0.2 Hz. Depolarization consisted of a 20-Hz train of 60 depolarizing pulses. (C) Individual time course demonstrating the lack of effect of WIN55,212-2 (WIN) and SR141716A (SR) on IPSCs evoked within layer 5. IPSCs were completely abolished by the GABAA receptor antagonist GABAzine (10 μM). (D) Mean IPSC amplitude plotted as a percent of baseline during the last minute of each treatment condition. (E) Example current traces of mIPSCs recorded during baseline and in the presence of WIN. Scale bar: 20 pA, 250 ms. (F) Summary data demonstrating the lack of effect of WIN on mIPSC frequency within individual cells. Frequency was calculated during the last 2 min of baseline (BL) and WIN. (G) Mean amplitude of mIPSCs for cells tested in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E09B3-70BC-49D7-A88C-474B8A78B6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163–174,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IPSCs onto layer 5 PNs are insensitive to cannabinoids. Group time course of IPSC amplitudes plotted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IPSCs onto layer 5 PNs are insensitive to cannabinoids. Group time course of IPSC amplitudes plotted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2024-04-26T01:13:12Z</dcterms:modified>
</cp:coreProperties>
</file>