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67A7B2-099D-413F-AC59-50F7253109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AD485E-FCCF-445A-8E30-C8F7FB1F70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57D271-3F89-4D8B-B8AD-919B80E3A9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2024-04-27T04:07:05Z</dcterms:modified>
</cp:coreProperties>
</file>