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28FB4-A866-4528-AB62-CC4AA645A9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05037-6BC8-4D7C-8973-606BADB4E8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Monthly at-home food spending as a function of monthly total income (cash plus food stamps), by FSP participation status, from three theoretical perspectives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2009 Agricultural and Applied Economics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55B3F-66F3-4027-BA8B-A1DDD6F621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Monthly at-home food spending as a function of monthly total income (cash plus food stamps), by FSP participation status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2009 Agricultural and Applied Economics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55B3F-66F3-4027-BA8B-A1DDD6F6212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Monthly away-from-home food spending as a function of monthly total income (cash plus food stamps), by FSP participation status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2009 Agricultural and Applied Economics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55B3F-66F3-4027-BA8B-A1DDD6F6212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8276.2008.012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467-8276.2008.012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467-8276.2008.012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91, Issue 2, May 2009, Pages 416–430,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https://doi.org/10.1111/j.1467-8276.2008.01235.x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Monthly at-home food spending as a function of monthly total income (cash plus food stamps), by FSP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94100" y="1371600"/>
            <a:ext cx="19594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91, Issue 2, May 2009, Pages 416–430,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https://doi.org/10.1111/j.1467-8276.2008.01235.x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Monthly at-home food spending as a function of monthly total income (cash plus food stamps), by FSP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70300" y="1371600"/>
            <a:ext cx="18092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91, Issue 2, May 2009, Pages 416–430,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https://doi.org/10.1111/j.1467-8276.2008.01235.x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Monthly away-from-home food spending as a function of monthly total income (cash plus food stamps), by FSP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57600" y="1371600"/>
            <a:ext cx="18277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Monthly at-home food spending as a function of monthly total income (cash plus food stamps), by FSP ...</vt:lpstr>
      <vt:lpstr>Monthly at-home food spending as a function of monthly total income (cash plus food stamps), by FSP ...</vt:lpstr>
      <vt:lpstr>Monthly away-from-home food spending as a function of monthly total income (cash plus food stamps), by FSP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2024-05-01T22:08:19Z</dcterms:modified>
</cp:coreProperties>
</file>