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154F80-A6F0-40F9-905C-7BB0D77688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1F249C-3AC4-46DE-9267-5272AEDC9E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typical spectral signatures of photosynthetically active and non-photosynthetically active vegetation (Beeri et al.,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Institute of Botany, Chinese Academy of Sciences and the Botanical Society of China.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D7972C-8146-44C4-B218-A7B124A2B2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pe/rtm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Plant Ecol</a:t>
            </a:r>
            <a:r>
              <a:rPr lang="en-US" altLang="en-US" sz="1000">
                <a:solidFill>
                  <a:srgbClr val="333333"/>
                </a:solidFill>
              </a:rPr>
              <a:t>, Volume 1, Issue 1, March 2008, Pages 9–23, </a:t>
            </a:r>
            <a:r>
              <a:rPr lang="en-US" altLang="en-US" sz="1000">
                <a:solidFill>
                  <a:srgbClr val="333333"/>
                </a:solidFill>
                <a:hlinkClick r:id="rId3"/>
              </a:rPr>
              <a:t>https://doi.org/10.1093/jpe/rtm005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typical spectral signatures of photosynthetically active and non-photosynthetically active vegetation (Beeri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typical spectral signatures of photosynthetically active and non-photosynthetically active vegetation (Beeri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2024-04-26T13:11:04Z</dcterms:modified>
</cp:coreProperties>
</file>