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A5E14-2259-4C46-84CB-BB921B603B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5FFA0-ED63-4291-8E53-410BD05C83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Nucleus members of the ESC Editors’ Network: (A) Fernando Alfonso, MD, PhD, FESC (Chairman) (Past Editor-in-Chief, Revista Española de Cardiología); (B) Giuseppe Ambrosio, MD, PhD, FESC (Past Editor-in-Chief, Giornale Italiano di Cardiología); (C) Hugo Ector, MD, PhD, FESC (Editor-in-Chief, Acta Cardiologica); (D) Piotr Kulakowski, MD, PhD, FESC (Editor-in-Chief, Kardiologia Polska); (E) Fausto J. Pinto, MD, PhD, FESC (Editor-in-Chief, Revista Portuguesa de Cardiología); (F) Adam Timmis, MD, PhD, FESC (Editor-in-Chief, Heart); (G) Panos Vardas, MD, PhD, FESC (Editor-in-Chief, Hellenic Journal of Cardiology); on behalf of the Editors' Network ESC Task Force.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9EC2D-3EC0-4514-80D8-175F8396C8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8, April 2011, Pages 915–922,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Nucleus members of the ESC Editors’ Network: (A) Fernando Alfonso, MD, PhD, FESC (Chairman) (Past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54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Nucleus members of the ESC Editors’ Network: (A) Fernando Alfonso, MD, PhD, FESC (Chairman) (Past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2024-04-26T04:47:43Z</dcterms:modified>
</cp:coreProperties>
</file>