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6C111C7-62CC-46DA-9B56-FB34C8B0052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DEB12F4-5954-48DF-8C97-413701B1950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DABF390-C3AE-4DC7-A407-E8BCC64F0EA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2024-04-26T10:15:57Z</dcterms:modified>
</cp:coreProperties>
</file>