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BFB96E-E364-49A7-A2C1-E449F130E8C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EDAAF8-0191-4416-A517-5E691EB3F56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3C07CD-36F9-41E0-8D96-FD13C45C378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2024-09-21T02:16:57Z</dcterms:modified>
</cp:coreProperties>
</file>