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98BC60-02B1-4B0D-9ADA-B2A166FE8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0C86C-F9BA-4F14-9E8C-F574D78B13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C8B39-37C4-4526-89AD-695D516DDE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2024-05-08T20:20:53Z</dcterms:modified>
</cp:coreProperties>
</file>