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9794C-E641-4C52-8E91-D0AB229103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C06FB-9242-4907-A670-9624A3F3AE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C8D26-89FF-4ED9-90E4-4D0ECF9E24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2024-09-18T23:02:43Z</dcterms:modified>
</cp:coreProperties>
</file>