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FB96E-E364-49A7-A2C1-E449F130E8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DAAF8-0191-4416-A517-5E691EB3F5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C07CD-36F9-41E0-8D96-FD13C45C37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2024-09-21T02:16:57Z</dcterms:modified>
</cp:coreProperties>
</file>