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5FD79-D0EC-4DD5-89FA-862ABB4E95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0C1478-17AF-4433-BAE4-287E8C30C9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Exposure to HIV Tat protein does not activate AP-1, CREB or STAT1 in human vascular endothelial cells. Treatments and analyses were performed as described in Fig. 5. TNF-α and IL-4 were used as positive controls to illustrate the specificity of analysis and treatment-dependent activation of individual transcription factors.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FAFD6-C9BA-4167-A001-230AD16509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3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139–148,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https://doi.org/10.1016/j.cardiores.2004.03.006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Exposure to HIV Tat protein does not activate AP-1, CREB or STAT1 in human vascular endothelial cells.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Exposure to HIV Tat protein does not activate AP-1, CREB or STAT1 in human vascular endothelial cells.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2024-04-26T07:41:35Z</dcterms:modified>
</cp:coreProperties>
</file>