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71D378-BE67-4F78-8A56-5596280EF5A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5F5BA6-35B0-49A4-B72A-5884C855581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The sinking of the Jeannette in 1881, after almost two years trapped in the ice between 65° and 70° north. (US Naval History and Heritage Command)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C2A38E-C66D-4234-90B8-4BB014A338E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Logbook entry for the morning watch on 13 January 1880. “At 1 Auroral arch to Wd passing through zenith and having a curved curtain 15° in alt in the North with radiations toward the zenith…” (http://research.archives.gov/description/6919191)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C2A38E-C66D-4234-90B8-4BB014A338E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Sketches of Arctic aurorae. (Newcomb 1888)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C2A38E-C66D-4234-90B8-4BB014A338E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Combined direction strength and colour information for 189 observations. On days when there were multiple auroral displays of varied strengths, the display ranked the strongest is used to represent the strength and colour(s) on that day. (Magnetic latitude range is 65° to 70°.)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C2A38E-C66D-4234-90B8-4BB014A338E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Strength and colour of auroral observations, when reported, with lunar age. All three strengths of aurora are represented on this day along with the colour information relating to each strength.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C2A38E-C66D-4234-90B8-4BB014A338E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6 </a:t>
            </a:r>
            <a:r>
              <a:rPr lang="en-US" altLang="en-US">
                <a:latin typeface="Arial" pitchFamily="34" charset="0"/>
                <a:ea typeface="Arial" pitchFamily="34" charset="0"/>
              </a:rPr>
              <a:t>A representation of recurrent auroral activity during the USS Jeannette's two-year observation period. Each row represents 27 days with each cell representing one day. Ship time (UT-12).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2016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C2A38E-C66D-4234-90B8-4BB014A338E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strogeo/atw07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strogeo/atw07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strogeo/atw07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strogeo/atw07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strogeo/atw07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strogeo/atw07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2, April 2016, Pages 2.37–2.42, </a:t>
            </a:r>
            <a:r>
              <a:rPr lang="en-US" altLang="en-US" sz="1000">
                <a:solidFill>
                  <a:srgbClr val="333333"/>
                </a:solidFill>
                <a:hlinkClick r:id="rId3"/>
              </a:rPr>
              <a:t>https://doi.org/10.1093/astrogeo/atw075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The sinking of the Jeannette in 1881, after almost two years trapped in the ice between 65° and 70° north.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6184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2, April 2016, Pages 2.37–2.42, </a:t>
            </a:r>
            <a:r>
              <a:rPr lang="en-US" altLang="en-US" sz="1000">
                <a:solidFill>
                  <a:srgbClr val="333333"/>
                </a:solidFill>
                <a:hlinkClick r:id="rId3"/>
              </a:rPr>
              <a:t>https://doi.org/10.1093/astrogeo/atw075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Logbook entry for the morning watch on 13 January 1880. “At 1 Auroral arch to Wd passing through zenith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8042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2, April 2016, Pages 2.37–2.42, </a:t>
            </a:r>
            <a:r>
              <a:rPr lang="en-US" altLang="en-US" sz="1000">
                <a:solidFill>
                  <a:srgbClr val="333333"/>
                </a:solidFill>
                <a:hlinkClick r:id="rId3"/>
              </a:rPr>
              <a:t>https://doi.org/10.1093/astrogeo/atw075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Sketches of Arctic aurorae. (Newcomb 1888)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705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2, April 2016, Pages 2.37–2.42, </a:t>
            </a:r>
            <a:r>
              <a:rPr lang="en-US" altLang="en-US" sz="1000">
                <a:solidFill>
                  <a:srgbClr val="333333"/>
                </a:solidFill>
                <a:hlinkClick r:id="rId3"/>
              </a:rPr>
              <a:t>https://doi.org/10.1093/astrogeo/atw075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Combined direction strength and colour information for 189 observations. On days when there were multiple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2321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2, April 2016, Pages 2.37–2.42, </a:t>
            </a:r>
            <a:r>
              <a:rPr lang="en-US" altLang="en-US" sz="1000">
                <a:solidFill>
                  <a:srgbClr val="333333"/>
                </a:solidFill>
                <a:hlinkClick r:id="rId3"/>
              </a:rPr>
              <a:t>https://doi.org/10.1093/astrogeo/atw075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Strength and colour of auroral observations, when reported, with lunar age. All three strengths of aurora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69485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A&amp;G</a:t>
            </a:r>
            <a:r>
              <a:rPr lang="en-US" altLang="en-US" sz="1000">
                <a:solidFill>
                  <a:srgbClr val="333333"/>
                </a:solidFill>
              </a:rPr>
              <a:t>, Volume 57, Issue 2, April 2016, Pages 2.37–2.42, </a:t>
            </a:r>
            <a:r>
              <a:rPr lang="en-US" altLang="en-US" sz="1000">
                <a:solidFill>
                  <a:srgbClr val="333333"/>
                </a:solidFill>
                <a:hlinkClick r:id="rId3"/>
              </a:rPr>
              <a:t>https://doi.org/10.1093/astrogeo/atw075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6 </a:t>
            </a:r>
            <a:r>
              <a:rPr lang="en-US" altLang="en-US" b="0"/>
              <a:t>A representation of recurrent auroral activity during the USS Jeannette's two-year observation period.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8926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1 The sinking of the Jeannette in 1881, after almost two years trapped in the ice between 65° and 70° north. ...</vt:lpstr>
      <vt:lpstr>2 Logbook entry for the morning watch on 13 January 1880. “At 1 Auroral arch to Wd passing through zenith and ...</vt:lpstr>
      <vt:lpstr>3 Sketches of Arctic aurorae. (Newcomb 1888)
</vt:lpstr>
      <vt:lpstr>4 Combined direction strength and colour information for 189 observations. On days when there were multiple ...</vt:lpstr>
      <vt:lpstr>5 Strength and colour of auroral observations, when reported, with lunar age. All three strengths of aurora are ...</vt:lpstr>
      <vt:lpstr>6 A representation of recurrent auroral activity during the USS Jeannette's two-year observation period. Each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2024-05-01T21:32:45Z</dcterms:modified>
</cp:coreProperties>
</file>