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332BB7-2F97-492C-B8E2-1D40FC620B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44CED-14BD-444A-8B01-5FCF6C5FDF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metaSHARK web interface (http://bioinformatics.leeds.ac.uk/shark/) includes an applet, SHARKview, for the navigation and visualization of metabolic networks. Links to KEGG (6) and PRIAM (11) provide further information about the network and sequence data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FEC41-E42E-4E28-A325-6AAE1BF082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Pages 1399–1409, </a:t>
            </a:r>
            <a:r>
              <a:rPr lang="en-US" altLang="en-US" sz="1000">
                <a:solidFill>
                  <a:srgbClr val="333333"/>
                </a:solidFill>
                <a:hlinkClick r:id="rId3"/>
              </a:rPr>
              <a:t>https://doi.org/10.1093/nar/gki285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metaSHARK web interface (http://bioinformatics.leeds.ac.uk/shark/) includes an applet, SHARKview,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metaSHARK web interface (http://bioinformatics.leeds.ac.uk/shark/) includes an applet, SHARKview,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2024-04-26T12:09:33Z</dcterms:modified>
</cp:coreProperties>
</file>