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647A2E-4C8B-4EDA-9D54-D5B5C63BF5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F0F300-F4FC-40F0-861E-414ED3C6FB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D35560-CB2C-4422-A7CF-E21CC74B76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2024-04-26T06:15:38Z</dcterms:modified>
</cp:coreProperties>
</file>