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52130-FE06-4B2D-A299-11C627AED9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1EE86-4475-4811-9DC1-CD6A22B4F3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BOLD signal change for each delay length for dl-sPCS time locked to the shift of attention. Each triangle at the bottom of the figure represents the end of delay.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DE52D-66CF-40CE-AD7D-2961CB3FFD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1384–1394,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Percent BOLD signal change for each delay length for dl-sPCS time locked to the shift of attention.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Percent BOLD signal change for each delay length for dl-sPCS time locked to the shift of attention.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2024-05-01T22:05:51Z</dcterms:modified>
</cp:coreProperties>
</file>