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684C8F-9D84-4EC8-AF42-321A963638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5FA56A-5B0F-4C21-8F38-D43DB98391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Thermodynamic parameters for ASLs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F4869E-5276-4703-B10E-45D072DDC1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7.17.35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27, Issue 17, 1 September 1999, Pages 3543–3549,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https://doi.org/10.1093/nar/27.17.3543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Thermodynamic parameters for ASLs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Thermodynamic parameters for ASLs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2024-04-26T11:32:39Z</dcterms:modified>
</cp:coreProperties>
</file>