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039AA3-E7D2-49E6-A786-01E03805D58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C607FA0-A2E3-473C-AB22-B929B608E93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cII mutant frequency and mutation spectrum in UVB-irradiated cells versus control. Mutation analysis of the cII gene in mouse embryonic fibroblasts irradiated with UVB or control was performed using the cII mutagenesis assay, as described in ‘Materials and Methods’. (A) Absolute mutant frequency of each specific type of mutation in the cII gene of UVB-irradiated cells or control as determined by both the new method (NGS) and the conventional method (ABI). Average results (bars) from multiple analyses plus 95% confidence interval (error bars) are shown. (B) Percentage increase in frequency of each specific type of mutation in the cII gene of UVB-irradiated cells or control as determined by both the new method (NGS) and the conventional method (ABI). Results are expressed as ‘induced mutation (%)’, which is calculated as [(mutant frequency of each type of mutation in UVB group − mutant frequency of the respective type of mutation in control group × 100)/(overall induced mutant frequency in UVB group − overall spontaneous mutant frequency in control group)]. Distribution of mutations in the cII gene of UVB-irradiated cells (C) and control (D) as determined by the new method (NGS) and/or the conventional method (ABI).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72C010-7874-48F3-B78A-D5114815FF6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cII mutant frequency and mutation spectrum in 4-ABP-treated mice versus control. Mutation analysis of the cII gene in bladder DNA of mice treated with 4-ABP or control was performed using the cII mutagenesis assay, as described in ‘Materials and Methods’. (A) Absolute mutant frequency of each specific type of mutation in the cII gene of 4-ABP-treated mice or control as determined by both the new method (NGS) and the conventional method (ABI). (B) Percentage increase in frequency of each specific type of mutation in the cII gene of 4-ABP-treated mice or control as determined by both the new method (NGS) and the conventional method (ABI). Results are expressed as ‘induced mutation (%)’, which is calculated as [(mutant frequency of each type of mutation in 4-ABP group − mutant frequency of the respective type of mutation in control group × 100)/(overall induced mutant frequency in 4-ABP group − overall spontaneous mutant frequency in control group)]. Distribution of mutations in the cII gene of 4-ABP-treated mice (C) and control (D) as determined by the new method (NGS) and/or the conventional method (ABI).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72C010-7874-48F3-B78A-D5114815FF6A}"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cII mutant frequency and mutation spectrum in SHS-treated mice versus control. Mutation analysis of the cII gene in lung DNA of mice exposed to SHS or control was performed using the cII mutagenesis assay, as described in ‘Materials and Methods’. (A) Absolute mutant frequency of each specific type of mutation in the cII gene of SHS-exposed mice or control as determined by both the new method (NGS) and the conventional method (ABI). (B) Percentage increase in frequency of each specific type of mutation in the cII gene of SHS-exposed mice or control as determined by both the new method (NGS) and the conventional method (ABI). Results are expressed as ‘induced mutation (%)’, which is calculated as [(mutant frequency of each type of mutation in SHS group − mutant frequency of the respective type of mutation in control group × 100)/(overall induced mutant frequency in SHS group − overall spontaneous mutant frequency in control group)]. Distribution of mutations in the cII gene of SHS-exposed mice (C) and control (D) as determined by the new method (NGS) and/or the conventional method (ABI).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72C010-7874-48F3-B78A-D5114815FF6A}"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Spontaneous cII mutation spectrum in control (sham-treated) mice. Mutation analysis of the cII gene in lung DNA of control mice (clean air exposed) was performed using the cII mutagenesis assay, as described in ‘Materials and Methods’. (A) Absolute mutant frequency of each specific type of mutation in the cII gene of control mice as determined by both the new method (NGS) and the conventional method (ABI). (B) Percentage of each specific type of mutation in the cII gene of control mice as determined by both the new method (NGS) and the conventional method (ABI). (C) Distribution of mutations in the cII gene of control mice as determined by both the new method (NGS) and the conventional method (ABI).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72C010-7874-48F3-B78A-D5114815FF6A}"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Reproducibility of the cII mutation spectra established in duplicate/multiplicate samples of carcinogen-treated mice/cells versus control. The hierarchical clustering analysis (A) and the PCA (B) were performed using the Partek Genomics Suite v6.11.1116 (http://www.partek.com).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72C010-7874-48F3-B78A-D5114815FF6A}"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Read coverage analysis for cII mutations in carcinogen-treated mice/cells versus control. For each sample, total number of reads was used as benchmark and subsequently, randomly selected 5×, 10×, 20×, 35×, 50× and 100× coverage analyses were performed as described in the text.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72C010-7874-48F3-B78A-D5114815FF6A}"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s610"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gks610"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nar/gks610"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nar/gks610"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nar/gks610" TargetMode="External" /><Relationship Id="rId4" Type="http://schemas.openxmlformats.org/officeDocument/2006/relationships/image" Target="../media/image1.png" /><Relationship Id="rId5" Type="http://schemas.openxmlformats.org/officeDocument/2006/relationships/image" Target="../media/image6.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nar/gks610" TargetMode="External" /><Relationship Id="rId4" Type="http://schemas.openxmlformats.org/officeDocument/2006/relationships/image" Target="../media/image1.png" /><Relationship Id="rId5" Type="http://schemas.openxmlformats.org/officeDocument/2006/relationships/image" Target="../media/image7.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40, Issue 15, 1 August 2012, Page e116, </a:t>
            </a:r>
            <a:r>
              <a:rPr lang="en-US" altLang="en-US" sz="1000">
                <a:solidFill>
                  <a:srgbClr val="333333"/>
                </a:solidFill>
                <a:hlinkClick r:id="rId3"/>
              </a:rPr>
              <a:t>https://doi.org/10.1093/nar/gks610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cII mutant frequency and mutation spectrum in UVB-irradiated cells versus control. Mutation analysis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08300" y="1371600"/>
            <a:ext cx="3315414"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40, Issue 15, 1 August 2012, Page e116, </a:t>
            </a:r>
            <a:r>
              <a:rPr lang="en-US" altLang="en-US" sz="1000">
                <a:solidFill>
                  <a:srgbClr val="333333"/>
                </a:solidFill>
                <a:hlinkClick r:id="rId3"/>
              </a:rPr>
              <a:t>https://doi.org/10.1093/nar/gks610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cII mutant frequency and mutation spectrum in 4-ABP-treated mice versus control. Mutation analysis of the cII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08300" y="1371600"/>
            <a:ext cx="3322379"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40, Issue 15, 1 August 2012, Page e116, </a:t>
            </a:r>
            <a:r>
              <a:rPr lang="en-US" altLang="en-US" sz="1000">
                <a:solidFill>
                  <a:srgbClr val="333333"/>
                </a:solidFill>
                <a:hlinkClick r:id="rId3"/>
              </a:rPr>
              <a:t>https://doi.org/10.1093/nar/gks610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cII mutant frequency and mutation spectrum in SHS-treated mice versus control. Mutation analysis of the cII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95600" y="1371600"/>
            <a:ext cx="3343275"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40, Issue 15, 1 August 2012, Page e116, </a:t>
            </a:r>
            <a:r>
              <a:rPr lang="en-US" altLang="en-US" sz="1000">
                <a:solidFill>
                  <a:srgbClr val="333333"/>
                </a:solidFill>
                <a:hlinkClick r:id="rId3"/>
              </a:rPr>
              <a:t>https://doi.org/10.1093/nar/gks610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Spontaneous cII mutation spectrum in control (sham-treated) mice. Mutation analysis of the cII gene in lung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47900" y="1371600"/>
            <a:ext cx="4654042"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40, Issue 15, 1 August 2012, Page e116, </a:t>
            </a:r>
            <a:r>
              <a:rPr lang="en-US" altLang="en-US" sz="1000">
                <a:solidFill>
                  <a:srgbClr val="333333"/>
                </a:solidFill>
                <a:hlinkClick r:id="rId3"/>
              </a:rPr>
              <a:t>https://doi.org/10.1093/nar/gks610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Reproducibility of the cII mutation spectra established in duplicate/multiplicate samples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191702"/>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40, Issue 15, 1 August 2012, Page e116, </a:t>
            </a:r>
            <a:r>
              <a:rPr lang="en-US" altLang="en-US" sz="1000">
                <a:solidFill>
                  <a:srgbClr val="333333"/>
                </a:solidFill>
                <a:hlinkClick r:id="rId3"/>
              </a:rPr>
              <a:t>https://doi.org/10.1093/nar/gks610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Read coverage analysis for cII mutations in carcinogen-treated mice/cells versus control. For each sample,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63700" y="1371600"/>
            <a:ext cx="5818608"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1. cII mutant frequency and mutation spectrum in UVB-irradiated cells versus control. Mutation analysis of the ...</vt:lpstr>
      <vt:lpstr>Figure 2. cII mutant frequency and mutation spectrum in 4-ABP-treated mice versus control. Mutation analysis of the cII ...</vt:lpstr>
      <vt:lpstr>Figure 3. cII mutant frequency and mutation spectrum in SHS-treated mice versus control. Mutation analysis of the cII ...</vt:lpstr>
      <vt:lpstr>Figure 4. Spontaneous cII mutation spectrum in control (sham-treated) mice. Mutation analysis of the cII gene in lung ...</vt:lpstr>
      <vt:lpstr>Figure 5. Reproducibility of the cII mutation spectra established in duplicate/multiplicate samples of ...</vt:lpstr>
      <vt:lpstr>Figure 6. Read coverage analysis for cII mutations in carcinogen-treated mice/cells versus control. For each sample,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2024-09-20T03:16:23Z</dcterms:modified>
</cp:coreProperties>
</file>