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B11AE8-79F0-49E8-BED4-2ACCB5F0782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CF0788-C162-4612-A0E2-3C5F94E75CD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97235D-B990-4FFD-88FF-FBB6298C598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2024-04-26T21:18:05Z</dcterms:modified>
</cp:coreProperties>
</file>