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CE377D-FA75-4F23-A96C-1D11CA8C72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FA398A-4792-4B17-854E-DF18998C1AF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Percentage of parainfluenza virus 3 (PIV3)–seronegative children with runny nose on days 0–14 after intranasal (inl) vaccination with PIV3–cold passage mutant 45 (cp45) (hatched bars) or placebo (white bars). No statistically significant differences between vaccine and placebo groups occurred on any day (P&gt;.05, Fisher’s exact test with Bonferroni’s correction). B Percentage of PIV3-seronegative children with cough on days 0–14 after inl vaccination with PIV3-cp45 (hatched bars) or placebo (white bars). No statistically significant differences between vaccine and placebo groups occurred on any day (P&gt;.05, Fisher’s exact test with Bonferroni’s correction). C Percentage of PIV3-seronegative children with fever (temperature ⩾38°C) on days 0–14 after inl vaccination with PIV3-cp45 (hatched bars) or placebo (white bars). No statistically significant differences between vaccine and placebo groups occurred on any day (P&gt;.05, Fisher’s exact test with Bonferroni’s correction)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2004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077399-2357-4AFD-AAF4-E2EC8180734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6/38118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189, Issue 3, 1 February 2004, Pages 462–470, </a:t>
            </a:r>
            <a:r>
              <a:rPr lang="en-US" altLang="en-US" sz="1000">
                <a:solidFill>
                  <a:srgbClr val="333333"/>
                </a:solidFill>
                <a:hlinkClick r:id="rId3"/>
              </a:rPr>
              <a:t>https://doi.org/10.1086/381184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Percentage of parainfluenza virus 3 (PIV3)–seronegative children with runny nose on days 0–14 after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Percentage of parainfluenza virus 3 (PIV3)–seronegative children with runny nose on days 0–14 after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2024-04-26T14:06:05Z</dcterms:modified>
</cp:coreProperties>
</file>