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483454-87DD-4292-BE3B-67C9707006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F83733-453C-41D1-82DC-82A625B491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of bacterial meningitis, 1988–2005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A2D13-3723-44B0-854D-C7E328A2F3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02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5, 1 September 2008, Pages e42–e51,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https://doi.org/10.1086/590251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Incidence of bacterial meningitis, 1988–2005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Incidence of bacterial meningitis, 1988–2005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2024-04-27T02:37:21Z</dcterms:modified>
</cp:coreProperties>
</file>