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734437-B050-47B7-A50A-A1837D6DA9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B8DCC6-391F-49FC-A4B3-B329FA9D3A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490677-0476-4F3F-85AD-325CCFC167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2024-04-26T08:43:34Z</dcterms:modified>
</cp:coreProperties>
</file>