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3D379-EE88-4180-B5A1-E0225618C4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9FD99-3187-4758-A035-31E2DD10AD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D190D-8266-441C-AE13-5833E5FB4E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2024-05-01T21:16:30Z</dcterms:modified>
</cp:coreProperties>
</file>