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5C56B-9E67-4E37-9AF6-8921CD414B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63520-58CF-4D4C-BAF8-2BB2ED4B1C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CLUSTALW amino acid sequence alignment of N‐terminal halves of IpaH proteins identified in Sf301. IpaH9.8 of pWR501 (gi_13449172) serves as a reference on the top. The most homologous IpaH9.8 from pCP301 is placed in the second, and other IpaH family members are arranged in line with their homology to IpaH9.8. The consensus line displayed above the aligned sequences depicts identical amino acids as asterisks, with conserved residues shown as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01C7F-8289-434C-9BDD-2C07F2DD33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5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20, 15 October 2002, Pages 4432–4441, </a:t>
            </a:r>
            <a:r>
              <a:rPr lang="en-US" altLang="en-US" sz="1000">
                <a:solidFill>
                  <a:srgbClr val="333333"/>
                </a:solidFill>
                <a:hlinkClick r:id="rId3"/>
              </a:rPr>
              <a:t>https://doi.org/10.1093/nar/gkf566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CLUSTALW amino acid sequence alignment of N‐terminal halves of IpaH proteins identified in Sf301.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CLUSTALW amino acid sequence alignment of N‐terminal halves of IpaH proteins identified in Sf301.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2024-04-27T00:47:51Z</dcterms:modified>
</cp:coreProperties>
</file>