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3A8CF-7E92-4AC0-9649-63A0F9ADF3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C68F2-6C63-462F-B220-4CEEE2FC03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distribution of cells from GE, rostral neocortex, or whole body (i.p.) injections. Consistent with previous reports that an inside-out gradient of neurogenesis exists for both cortical projection neurons and interneurons (Fairén et al., 1986; Peduzzi, 1988), cells born in either the GE or cortex at P1 primarily occupy the superficial cortical layers. Abbreviation: WM, white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8B063-580F-41D8-A1E7-A34B9680D2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702–709,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Laminar distribution of cells from GE, rostral neocortex, or whole body (i.p.) injections. Consistent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Laminar distribution of cells from GE, rostral neocortex, or whole body (i.p.) injections. Consistent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2024-04-26T08:42:03Z</dcterms:modified>
</cp:coreProperties>
</file>