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5EF0DA-925C-4929-B603-0C97D5F4C7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5CAE1D-ABDC-4D0C-AF8B-3EC3A252DB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Participant Flow—Random Assignment Through End of 24-Month Participation Period.
Note: Numbers (percentages) for all variables refer to service receipt and job activity within each of the 4 6-month intervals. “Active sample remaining” (i.e., the inverse of attrition) is defined as the percentage of participants in each program with any form of continuing study involvement through each succeeding 6-month interval (i.e., receipt of vocational or mental health services or employed as reported directly by study providers). SEP = Supported Employment Program, ACT-IPS = Assertive Community Treatment–Individual Placement and Support Program, IPS = Individual Placement and Support.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Maryland Psychiatric Research Center. All rights reserved. For permissions, please email: journals.permissions@oupjournals.org.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5B74E3-4266-4A6B-9093-355D4F7806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i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32, Issue 2, April 2006, Pages 378–395,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https://doi.org/10.1093/schbul/sbi056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Participant Flow—Random Assignment Through End of 24-Month Participation Period.
Note: Numbers (percentages)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68600" y="1371600"/>
            <a:ext cx="35965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Participant Flow—Random Assignment Through End of 24-Month Participation Period.
Note: Numbers (percentages)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2024-04-26T15:18:04Z</dcterms:modified>
</cp:coreProperties>
</file>