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8864C9-F36A-462B-91E3-4C6EE04928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6667E-18B9-4449-9BEE-7791690202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Illustration of single olfactory stimuli, their 5 isointense mixtures, and the baseline condition. CIT and PYR were mixed in varying physical proportion from 90% CIT and 10% PYR (90C/10P) to 10% CIT and 90% PYR (10C/90P). B) Schematic representation of protocol used during individual scanning conditions. Timing of events was identical in each of the 8 scanning conditions, with the only difference between them being that subjects smelled different odors (or water in the baseline). Each scan lasted 60 s, whereas the stimulation lasted 90 s, starting before and ending after the scan.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4CCD8-1A81-4C91-8D3A-7541461841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from ratings obtained immediately after each scan. A) Perceived intensity and B) perceived pleasantness ratings obtained using 11-point visual analog scale. Error bars denote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4CCD8-1A81-4C91-8D3A-75414618414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Areas of rCBF increase demonstrated by the mixtures minus single odorants subtraction. Increased activations in the bilateral anterior OFC (aOFC) and lateral OFC (lOFC) are shown on the horizontal section at z = −16, and the lOFC is shown in the coronal section at y = 39; left superior frontal gyrus (SFG) and angular gyrus (ANG) in the parietal cortex and right middle cingulate cortex (mCING) are shown on the horizontal section at z = 42.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4CCD8-1A81-4C91-8D3A-75414618414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rCBF values extracted from the left and right lateral OFC show increased activation as odor impurity increases. B) rCBF values extracted from the left and right anterior OFC show increased activation in response to odor mixtures but not to single odorants. C) rCBF values extracted from the left and right piriform cortex show an equal increase in activation in response to all odor stimuli. All rCBF changes were calculated as a mean percent change from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4CCD8-1A81-4C91-8D3A-75414618414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058"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05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058"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66–71, </a:t>
            </a:r>
            <a:r>
              <a:rPr lang="en-US" altLang="en-US" sz="1000">
                <a:solidFill>
                  <a:srgbClr val="333333"/>
                </a:solidFill>
                <a:hlinkClick r:id="rId3"/>
              </a:rPr>
              <a:t>https://doi.org/10.1093/cercor/bhn058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Illustration of single olfactory stimuli, their 5 isointense mixtures, and the baseline condition. CIT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581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66–71, </a:t>
            </a:r>
            <a:r>
              <a:rPr lang="en-US" altLang="en-US" sz="1000">
                <a:solidFill>
                  <a:srgbClr val="333333"/>
                </a:solidFill>
                <a:hlinkClick r:id="rId3"/>
              </a:rPr>
              <a:t>https://doi.org/10.1093/cercor/bhn058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from ratings obtained immediately after each scan. A) Perceived intensity and B) perceived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5524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66–71, </a:t>
            </a:r>
            <a:r>
              <a:rPr lang="en-US" altLang="en-US" sz="1000">
                <a:solidFill>
                  <a:srgbClr val="333333"/>
                </a:solidFill>
                <a:hlinkClick r:id="rId3"/>
              </a:rPr>
              <a:t>https://doi.org/10.1093/cercor/bhn058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Areas of rCBF increase demonstrated by the mixtures minus single odorants subtraction. Increased activations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1491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66–71, </a:t>
            </a:r>
            <a:r>
              <a:rPr lang="en-US" altLang="en-US" sz="1000">
                <a:solidFill>
                  <a:srgbClr val="333333"/>
                </a:solidFill>
                <a:hlinkClick r:id="rId3"/>
              </a:rPr>
              <a:t>https://doi.org/10.1093/cercor/bhn058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rCBF values extracted from the left and right lateral OFC show increased activation as odor impurity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63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Illustration of single olfactory stimuli, their 5 isointense mixtures, and the baseline condition. CIT and ...</vt:lpstr>
      <vt:lpstr>Figure 2. Results from ratings obtained immediately after each scan. A) Perceived intensity and B) perceived ...</vt:lpstr>
      <vt:lpstr>Figure 3. Areas of rCBF increase demonstrated by the mixtures minus single odorants subtraction. Increased activations ...</vt:lpstr>
      <vt:lpstr>Figure 4. A) rCBF values extracted from the left and right lateral OFC show increased activation as odor impurity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2024-04-27T01:44:53Z</dcterms:modified>
</cp:coreProperties>
</file>