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BC1DE3-A438-4763-8894-0B8B6DA9F3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A25B0-DEB8-4E7C-A7FA-8BA296ACE7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Cases 2p-3H: Distribution of labeled terminals following an injection of tritiated amino acids into the peripheral lower field representation of V4. For conventions, see Figures 1, 2, 5, and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2007.This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20D4E-23CB-4C5D-B773-933BD52CA6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477–499,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Cases 2p-</a:t>
            </a:r>
            <a:r>
              <a:rPr lang="en-US" altLang="en-US" b="0" baseline="30000"/>
              <a:t>3</a:t>
            </a:r>
            <a:r>
              <a:rPr lang="en-US" altLang="en-US" b="0"/>
              <a:t>H: Distribution of labeled terminals following an injection of tritiated amino acids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Cases 2p-3H: Distribution of labeled terminals following an injection of tritiated amino acids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2024-04-26T22:08:56Z</dcterms:modified>
</cp:coreProperties>
</file>