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FD169-E51E-4F0C-9C13-D95487E407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B63AF-FB0B-4062-B5DA-53DBA2329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PC1 is required for the integrity of actin cytoskeleton and for cell migration. (A) Rhodamine-labeled phalloidin staining shows that strong F-actin signals on the apical and basal membranes in the wild-type (Pkd1Flox/Flox) mouse kidney tubules. In contrast, the actin cytoskeleton becomes disorganized and apical–basal localization is replaced by stress fibers at the cell–cell junction and within the cell bodies in littermate Pkd1-deficient (Ubc.Cre.Pkd1Flox/Flox) kidney tubules. Asterisk indicates the cysts. Scale bar stands for 50 μm. (B) Graphs represent cell migration speed of wild-type and Pkd1-deficient MEK cells during the initial 9 h after scratching in three individual wound-healing experiments. (C) MEK DBA+Pkd1null/null cells form smaller and irregular cellular processes at the migration front. Arrows point to the lamellipodia or irregular cellular processes at migration front. (D) Pacsin 2 and Arp3 signals on the lamellipodia, particularly at the leading edge, of Pkd1 mutant cells are reduced, when compared with control cells in a wound-healing assay. Images were taken 5 h after scratching. Scale bar stands for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9B2C2-796E-4907-921E-400F045976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2769–2779,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PC1 is required for the integrity of actin cytoskeleton and for cell migration. (A) Rhodamine-labeled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PC1 is required for the integrity of actin cytoskeleton and for cell migration. (A) Rhodamine-labeled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2024-04-26T11:48:50Z</dcterms:modified>
</cp:coreProperties>
</file>