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4BC99-22EA-40E0-A82F-3326235636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0E6AF-74E4-417E-8FEC-406DF97D84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F6161-363C-456B-978E-2A14A2C885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2024-05-01T22:04:05Z</dcterms:modified>
</cp:coreProperties>
</file>