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AFF914-1AAB-40A2-8DEC-60A20C3B8F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04467D-86FA-489E-B67C-84847CC8D1E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FBD8B7-6F57-426E-9659-AAEE5C252D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2024-04-26T13:37:31Z</dcterms:modified>
</cp:coreProperties>
</file>