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34ECB-4CB9-4180-ACE4-FDE36DB31C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D838A-440F-4389-98E1-E07AE8CF6A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cohort members receiving antiretroviral regimens, by type of regimen, and percentage of cohort members with HIV RNA load &lt;400 copies/mL, July 1996 through May 2002. ARV, antiretroviral drug; NNRTI, nonnucleoside reverse-transcriptase inhibitor; PI, protease inhibitor; RTI, reverse-transcriptase inhibitor.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B57D6-296E-4320-8BE7-5F745943FC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4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8, 15 October 2004, Pages 1190–1198,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https://doi.org/10.1086/424008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Percentage of cohort members receiving antiretroviral regimens, by type of regimen, and percentage of cohort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Percentage of cohort members receiving antiretroviral regimens, by type of regimen, and percentage of cohort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2024-04-26T11:33:02Z</dcterms:modified>
</cp:coreProperties>
</file>