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5230A4-77E4-4A0A-994E-C13B1F4E06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D2FE70-2F51-4E85-A78A-42A3402521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1. Top: Wilhelm Joest’s tattoo (left arm) Bottom: Wilhelm Joest’s tattoo (right arm) From Wilhelm Joest, T��towiren Narbenzeichenen und K�rperbemalen: ein Beitrag zur vergleichenden Ethnologie (Berlin, 1887), Plates viii and ix.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� The Past and Present Society, Oxford, 2017This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2E05A-2027-4CFF-88F4-9A44DFAB33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2. Friedrich Gerst�cker’s tattoos From Heinrich Wuttke, Die Entstehung der Schrift, die verschiedenen Schriftsysteme und das Schrifttum der nicht alfabetarisch schreibenden V��lker (Leipzig, 1872), Appendices x and xi.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� The Past and Present Society, Oxford, 2017This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2E05A-2027-4CFF-88F4-9A44DFAB336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astj/gtw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astj/gtw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Past Present</a:t>
            </a:r>
            <a:r>
              <a:rPr lang="en-US" altLang="en-US" sz="1000">
                <a:solidFill>
                  <a:srgbClr val="333333"/>
                </a:solidFill>
              </a:rPr>
              <a:t>, Volume 234, Issue 1, February 2017, Pages 101–135,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https://doi.org/10.1093/pastj/gtw047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1. Top: Wilhelm Joest’s tattoo (left arm) Bottom: Wilhelm Joest’s tattoo (right arm) From Wilhelm Joest,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822700" y="1371600"/>
            <a:ext cx="14873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Past Present</a:t>
            </a:r>
            <a:r>
              <a:rPr lang="en-US" altLang="en-US" sz="1000">
                <a:solidFill>
                  <a:srgbClr val="333333"/>
                </a:solidFill>
              </a:rPr>
              <a:t>, Volume 234, Issue 1, February 2017, Pages 101–135,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https://doi.org/10.1093/pastj/gtw047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2. Friedrich Gerst�cker’s tattoos From Heinrich Wuttke, Die Entstehung der Schrift, die verschiedenen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031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1. Top: Wilhelm Joest’s tattoo (left arm) Bottom: Wilhelm Joest’s tattoo (right arm) From Wilhelm Joest, ...</vt:lpstr>
      <vt:lpstr>2. Friedrich Gerst�cker’s tattoos From Heinrich Wuttke, Die Entstehung der Schrift, die verschiedenen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2024-04-26T07:13:13Z</dcterms:modified>
</cp:coreProperties>
</file>