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80FBB2-E4FF-4482-BE82-57CBDF1FA2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551A82-0B89-40AB-806E-D6266F5385A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diagrams depicting the sequence of visual stimulus presentation. (A) Fixation paradigm. The monkey was required to keep its eyes fixed on a target that was stationary at the center of the screen. (B) Pursuit paradigm. The target moved at a speed of 20 deg/s in the direction parallel to the preferred direction of the background motion of the neuron. When the target reached the center of the screen, a background stimulus (RDP or CBP), moving at a constant speed, was turned on for 200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1618EF-A22A-45BA-84BD-F668EDE976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2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7, July 2010, Pages 1708–1718,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https://doi.org/10.1093/cercor/bhp235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diagrams depicting the sequence of visual stimulus presentation. (A) Fixation paradigm. The monkey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diagrams depicting the sequence of visual stimulus presentation. (A) Fixation paradigm. The monkey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2024-04-26T23:42:50Z</dcterms:modified>
</cp:coreProperties>
</file>