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EE9B3-584E-46E3-8A94-11C4ED8263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40EE6-C84C-4FA3-9AA8-C253DCCCF1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5. Clustering of PDs in model I (feed-forward) (a) and in model II (recurrent) (b). Average (over 1000 units) maximum dispersion of three resulting angles (corresponding to three modalities) versus the cross-modality amplitude α. With increasing α, dispersion decreases, and in model I, for α = 1 the PDs are identical. Note the plateau in model II until α = 0.5, and then the sharp drop, as an indication of a phase transition.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AE60E-D30E-442F-83C0-145DA9EE1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5. Clustering of PDs in model I (feed-forward) (a) and in model II (recurrent) (b). Average (over 1000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5. Clustering of PDs in model I (feed-forward) (a) and in model II (recurrent) (b). Average (over 1000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2024-04-27T00:12:30Z</dcterms:modified>
</cp:coreProperties>
</file>