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117558-E8F6-45CE-B7CB-18053C304B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AF02F9-FBAE-4806-8D16-9A98ADE1D5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38D178-1727-4764-9695-C6152637B7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2024-04-26T18:01:51Z</dcterms:modified>
</cp:coreProperties>
</file>