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A3D7D-824D-4336-8B81-8C52B63D02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AF6BB-1A97-4343-91B8-0732D776FC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Effects of chelerythrine (CHE), staurosporine (Stauro), 5-hydroxydecanoate (5-HD), hexamethonium (HEX) and permanent mesenteric artery occlusion (P-MAO) on myocardial infarct size in sham-operated (Sham) or intestinal ischemia preconditioned (PC) rat hearts. Infarct size is expressed as a percentage of the area at risk (A) and the left ventricle (LV) (B). (C) myocardial area at risk is expressed as a percentage of the LV in all groups. Values are expressed as mean±S.E. *P&lt;0.05 vs. sham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47E5A-2799-41E3-BE9A-5BCBF279FB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245-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3, August 2002, Pages 576–582,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https://doi.org/10.1016/S0008-6363(02)00245-6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 and B) Effects of chelerythrine (CHE), staurosporine (Stauro), 5-hydroxydecanoate (5-HD), hexamethonium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 and B) Effects of chelerythrine (CHE), staurosporine (Stauro), 5-hydroxydecanoate (5-HD), hexamethonium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2024-04-26T05:27:00Z</dcterms:modified>
</cp:coreProperties>
</file>